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0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96a3e24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96a3e24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51e6efec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951e6efec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951e6efec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951e6efec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2ae7e21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2ae7e21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2ae7e2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2ae7e2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2ae7e21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2ae7e21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18bee3a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18bee3a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78b5be4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78b5be4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e247bfb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de247bfb2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78b5be4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78b5be4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d78b5be4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d78b5be4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6a3e24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96a3e24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6a3e249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6a3e249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96a3e249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96a3e249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51e6efe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951e6efe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51e6efe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951e6efe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26375" y="389025"/>
            <a:ext cx="8222100" cy="15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Precipitation  Detection System for Car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33913" y="32284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33925" y="3661325"/>
            <a:ext cx="4918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19BLC1179                    Ahona Saha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19BEC1180                    Aman Sahu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19BEC1398                    P Uday Bhaskar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120625" y="2071825"/>
            <a:ext cx="2572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REVIEW 3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28350"/>
            <a:ext cx="8520600" cy="44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// Duration will be the input pulse width and distance will be the distance to the obstacle in centimeters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 duration, distance;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digitalWrite(trigPin, HIGH); // Output pulse with 1ms width on trigPin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delay(1);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digitalWrite(trigPin,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duration = pulseIn(echoPin, HIGH); // Measure the pulse input in echo pin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distance = (duration/2) / 29.1; // Distance is half the duration divided by 29.1 (from datasheet)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// if distance less than 0.5 meter and more than 0 (0 or less means over range)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(distance &lt;= 50 &amp;&amp; distance &gt;= 0)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digitalWrite(buzzPin, HIGH); // Buzz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 else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digitalWrite(buzzPin, LOW); // Don't buzz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4775" y="104425"/>
            <a:ext cx="8520600" cy="47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//......................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 ldrStatus = analogRead(ldrPin);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(ldrStatus &lt;= 200&amp;&amp;ldrStatus &gt; 50)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digitalWrite(ledPin1,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digitalWrite(ledPin2,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digitalWrite(ledPin3,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digitalWrite(ledPin4,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Serial.print("Its DARK, Turn on the LED :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Serial.println(ldrStatus);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 else if(ldrStatus &lt; 50){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digitalWrite(ledPin1,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digitalWrite(ledPin2,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digitalWrite(ledPin3,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digitalWrite(ledPin4, HIGH);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Serial.print("Its VERY DARK, Turn on the LED :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Serial.println(ldrStatus);}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193225" y="187575"/>
            <a:ext cx="8520600" cy="46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digitalWrite(ledPin1,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digitalWrite(ledPin2,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digitalWrite(ledPin3,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digitalWrite(ledPin4, LOW);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Serial.print("brightg: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Serial.println(ldrStatus);}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//.rain...................................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sensorValue = analogRead(A3);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Serial.println(sensorValue);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if(sensorValue&gt;800){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myservo.write(180);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Serial.print(" NO RAIN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97150"/>
            <a:ext cx="8520600" cy="4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if(sensorValue&lt;=800 &amp;&amp; sensorValue&gt;600){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Serial.print("Low Rain");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for (pos = 180; pos &gt;= 0; pos-=1)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delay(3);  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for (pos = 0; pos &lt;= 180; pos+=1) {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delay(3);  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delay(2000);}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if(sensorValue&lt;=600 &amp;&amp; sensorValue&gt;460){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Serial.print("AMOUNT: MEDIUM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for (pos = 180; pos &gt;= 0; pos-=1)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delay(3);  }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61300"/>
            <a:ext cx="8520600" cy="4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 (pos = 0; pos &lt;= 180; pos+=1) {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delay(3);  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delay(1000);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if(sensorValue&lt;460){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Serial.print("AMOUNT: HIGH    ");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for (pos = 180; pos &gt;= 0; pos-=1) 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delay(3);    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for (pos = 0; pos &lt;= 180; pos+=1) {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myservo.write(pos);        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delay(3);     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delay(100);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10336" r="15352"/>
          <a:stretch/>
        </p:blipFill>
        <p:spPr>
          <a:xfrm>
            <a:off x="1287588" y="462275"/>
            <a:ext cx="6568824" cy="40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112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Demo Video:</a:t>
            </a:r>
            <a:endParaRPr/>
          </a:p>
        </p:txBody>
      </p:sp>
      <p:pic>
        <p:nvPicPr>
          <p:cNvPr id="2" name="VID-20211204-WA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59" y="858496"/>
            <a:ext cx="6802082" cy="3363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077100" y="1853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 b="1"/>
              <a:t>THANK YOU </a:t>
            </a:r>
            <a:endParaRPr sz="6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r="28181"/>
          <a:stretch/>
        </p:blipFill>
        <p:spPr>
          <a:xfrm>
            <a:off x="1751225" y="897525"/>
            <a:ext cx="5474477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Diagram of Proposed Model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0" y="1017800"/>
            <a:ext cx="7817101" cy="38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Hardware Used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: Arduino IDE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Hardware : Arduino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Rain Sensor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LDR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LED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Ultra sonic sensor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       Buzzer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BreadBoard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Servo motor and Jumper Wires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7175" y="195675"/>
            <a:ext cx="7628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USED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87175" y="732050"/>
            <a:ext cx="9082800" cy="4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(APIs for working with the LCD)</a:t>
            </a:r>
            <a:endParaRPr sz="1100" b="1"/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LiquidCrystal lcd(rs, enable, d4, d5, d6, d7) :- To use the LiquidCrystal library, create a named LiquidCrystal object. In this case the object is lcd.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lcd.begin(cols, rows) :- Initializes the interface to LCD, and specifies dimensions.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cols: Initialize column position i.e., starting column to display the first character/value.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rows: Initialize row position i.e., starting row to display/print the first character.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lcd.setCursor(col, row) :- Position the LCD cursor to set row and column value across 16x2.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cols: Set column position i.e., column to display the character/value input.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rows: Set row position i.e., row to display/print the character input.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 clear() :- Clears the LCD screen and positions the cursor on upper-left corner.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lcd.print(data)/lcd.write(data) :- The character to write to the display.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data: The value/character that needs to be displayed onto the LCD.</a:t>
            </a:r>
            <a:endParaRPr sz="11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183700" y="112250"/>
            <a:ext cx="8648700" cy="4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9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(APIs for working with the Servo)</a:t>
            </a:r>
            <a:r>
              <a:rPr lang="en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260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1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servo.attach(pin) :- Check whether the Servo variable is attached to the Arduino pin. Return true if the servo is attached topin; false otherwise.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21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pin: the number of the Arduino pin that the servos attached to.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21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servo.write(angle) :- Writes a value to the servo, controlling the shaft accordingly.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21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25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angle: The angle value to write to the servo, from 0 to 180 degrees.</a:t>
            </a:r>
            <a:endParaRPr sz="25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272200" y="1834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pinMode(pin, mode) :- Configures the specified pin to either input or output.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pin: the Arduino pin number to set the mode of.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mode: INPUT, OUTPUT, or INPUT_PULLUP.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analogRead(pin) :- Reads the current state of the given pin, HIGH or LOW.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pin: the Arduino pin number.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digitalWrite(pin, value) :- Write a HIGH or a LOW value to a digital pin.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pin: the Arduino pin number.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value: HIGH or LOW.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delay(ms) :- Pauses the program for the amount of time (in milliseconds).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45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4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ms: the number of milliseconds to pause.</a:t>
            </a:r>
            <a:endParaRPr sz="493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64900" y="64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262350" y="672275"/>
            <a:ext cx="85206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#include &lt;Servo.h&gt;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Servo myservo; 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//distance sensor....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#define echoPin 2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#define trigPin 3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long duration;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int distance;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//LDR...............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const int ldrPin = A0;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//LED......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const int ledPin1=9;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const int ledPin2=10;</a:t>
            </a:r>
            <a:endParaRPr sz="115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const int ledPin3=11;</a:t>
            </a:r>
            <a:endParaRPr sz="1150"/>
          </a:p>
          <a:p>
            <a:pPr marL="0" lvl="0" indent="0" algn="l" rtl="0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const int ledPin4=12;</a:t>
            </a:r>
            <a:endParaRPr sz="1150"/>
          </a:p>
          <a:p>
            <a:pPr marL="0" lvl="0" indent="0" algn="l" rtl="0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//buzzer..........</a:t>
            </a:r>
            <a:endParaRPr sz="1150"/>
          </a:p>
          <a:p>
            <a:pPr marL="0" lvl="0" indent="0" algn="l" rtl="0">
              <a:lnSpc>
                <a:spcPct val="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int buzzPin=4;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212975" y="203150"/>
            <a:ext cx="8520600" cy="4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pos = 0;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 sensorValue = 0;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void setup() {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Serial.begin(9600);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pinMode(trigPin,OUTPUT);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pinMode(echoPin,INPUT);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pinMode(buzzPin, 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pinMode(ledPin1, 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pinMode(ledPin2, 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pinMode(ledPin3, 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pinMode(ledPin4, OUTPUT);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pinMode(ldrPin, INPUT);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myservo.attach(7);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Serial.println("Intelligent Rain");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Serial.println("Sensing CarViper");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delay(3000);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Serial.println("Rainfall");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Serial.println("Intensity-"); 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Office PowerPoint</Application>
  <PresentationFormat>On-screen Show (16:9)</PresentationFormat>
  <Paragraphs>156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Courier New</vt:lpstr>
      <vt:lpstr>Roboto</vt:lpstr>
      <vt:lpstr>Times New Roman</vt:lpstr>
      <vt:lpstr>Geometric</vt:lpstr>
      <vt:lpstr>Automatic Precipitation  Detection System for Car</vt:lpstr>
      <vt:lpstr>Block Diagram</vt:lpstr>
      <vt:lpstr>Circuit Diagram of Proposed Model</vt:lpstr>
      <vt:lpstr>Software and Hardware Used</vt:lpstr>
      <vt:lpstr>API USED</vt:lpstr>
      <vt:lpstr>PowerPoint Presentation</vt:lpstr>
      <vt:lpstr>PowerPoint Presentation</vt:lpstr>
      <vt:lpstr>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Demo Video: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Precipitation  Detection System for Car</dc:title>
  <cp:lastModifiedBy>aman sahu</cp:lastModifiedBy>
  <cp:revision>1</cp:revision>
  <dcterms:modified xsi:type="dcterms:W3CDTF">2021-12-04T05:40:07Z</dcterms:modified>
</cp:coreProperties>
</file>